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7" r:id="rId4"/>
    <p:sldId id="256" r:id="rId5"/>
    <p:sldId id="258" r:id="rId6"/>
    <p:sldId id="264" r:id="rId7"/>
    <p:sldId id="262" r:id="rId8"/>
    <p:sldId id="260" r:id="rId9"/>
    <p:sldId id="261" r:id="rId10"/>
    <p:sldId id="263" r:id="rId11"/>
    <p:sldId id="25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25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028D71-234F-4854-87D6-5CE240D2F26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3FBB46-E4B2-48B8-A1BD-3B015EDDC5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1" y="2528126"/>
            <a:ext cx="804703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5115" y="152400"/>
            <a:ext cx="696434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CA" sz="4800" b="1" cap="all" spc="0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2017</a:t>
            </a:r>
          </a:p>
          <a:p>
            <a:pPr algn="ctr"/>
            <a:r>
              <a:rPr lang="en-CA" sz="4000" b="1" cap="all" spc="0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Manitoba</a:t>
            </a:r>
          </a:p>
          <a:p>
            <a:pPr algn="ctr"/>
            <a:r>
              <a:rPr lang="en-CA" sz="4000" b="1" cap="all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Young readers’ choice</a:t>
            </a:r>
          </a:p>
          <a:p>
            <a:pPr algn="ctr"/>
            <a:r>
              <a:rPr lang="en-CA" sz="4000" b="1" cap="all" spc="0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award</a:t>
            </a:r>
          </a:p>
        </p:txBody>
      </p:sp>
    </p:spTree>
    <p:extLst>
      <p:ext uri="{BB962C8B-B14F-4D97-AF65-F5344CB8AC3E}">
        <p14:creationId xmlns:p14="http://schemas.microsoft.com/office/powerpoint/2010/main" val="12379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433" y="533400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Adventure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cdufault\Desktop\MYRCA 2018 covers\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33389"/>
            <a:ext cx="2403605" cy="36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dufault\Desktop\MYRCA 2018 covers\theskeleton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2011"/>
            <a:ext cx="24177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539" y="5334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Teen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cdufault\Desktop\MYRCA 2018 covers\Rebel of the s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01660"/>
            <a:ext cx="3044825" cy="46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dufault\Desktop\MYRCA 2018 covers\shoo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660"/>
            <a:ext cx="3032247" cy="45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3733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D525"/>
                </a:solidFill>
              </a:rPr>
              <a:t>Who can vote:</a:t>
            </a:r>
          </a:p>
          <a:p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Any child, resident of Manitoba, in grades 5-8 who have read at least 3 titles from the list.</a:t>
            </a:r>
          </a:p>
          <a:p>
            <a:r>
              <a:rPr lang="en-C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 3     = 1 vote</a:t>
            </a:r>
          </a:p>
          <a:p>
            <a:r>
              <a:rPr lang="en-C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 6+   = 2 votes</a:t>
            </a:r>
          </a:p>
          <a:p>
            <a:r>
              <a:rPr lang="en-C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CA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 </a:t>
            </a:r>
            <a:r>
              <a:rPr lang="en-CA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15+ 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= 3 votes</a:t>
            </a:r>
          </a:p>
          <a:p>
            <a:endParaRPr lang="en-CA" dirty="0">
              <a:solidFill>
                <a:srgbClr val="FFD525"/>
              </a:solidFill>
            </a:endParaRPr>
          </a:p>
          <a:p>
            <a:r>
              <a:rPr lang="en-CA" sz="2800" b="1" dirty="0" smtClean="0">
                <a:solidFill>
                  <a:srgbClr val="FFD525"/>
                </a:solidFill>
              </a:rPr>
              <a:t>When to vote:</a:t>
            </a:r>
          </a:p>
          <a:p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March 19</a:t>
            </a:r>
            <a:r>
              <a:rPr lang="en-CA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April 11</a:t>
            </a:r>
            <a:r>
              <a:rPr lang="en-CA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2018</a:t>
            </a:r>
          </a:p>
          <a:p>
            <a:endParaRPr lang="en-CA" dirty="0">
              <a:solidFill>
                <a:srgbClr val="FFD525"/>
              </a:solidFill>
            </a:endParaRPr>
          </a:p>
          <a:p>
            <a:r>
              <a:rPr lang="en-CA" sz="2800" b="1" dirty="0" smtClean="0">
                <a:solidFill>
                  <a:srgbClr val="FFD525"/>
                </a:solidFill>
              </a:rPr>
              <a:t>Where to vote:</a:t>
            </a:r>
          </a:p>
          <a:p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 your school library</a:t>
            </a:r>
          </a:p>
          <a:p>
            <a:r>
              <a:rPr lang="en-C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</a:p>
          <a:p>
            <a:r>
              <a:rPr lang="en-C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 Winnipeg Public Library and at McNally Robinson Booksellers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cdufault\Desktop\mcna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43300" cy="472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55974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9204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thinairwinnipeg.ca/wp-content/themes/thinair/images/ThinAir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2" y="1720968"/>
            <a:ext cx="3800606" cy="12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01" y="1357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1328406">
            <a:off x="4489918" y="5881382"/>
            <a:ext cx="42370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September 29</a:t>
            </a:r>
            <a:r>
              <a:rPr lang="en-CA" sz="28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C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2017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7201" y="838200"/>
            <a:ext cx="4558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CA" sz="1400" b="1" dirty="0" smtClean="0"/>
              <a:t>“I </a:t>
            </a:r>
            <a:r>
              <a:rPr lang="en-CA" sz="1400" b="1" dirty="0"/>
              <a:t>am thrilled to have won MYRCA. I will absolutely be available for the </a:t>
            </a:r>
            <a:r>
              <a:rPr lang="en-CA" sz="1400" b="1" dirty="0" smtClean="0"/>
              <a:t>award ceremony. </a:t>
            </a:r>
            <a:r>
              <a:rPr lang="en-CA" sz="1400" b="1" dirty="0"/>
              <a:t>Thin Air is one of my very favourite </a:t>
            </a:r>
            <a:r>
              <a:rPr lang="en-CA" sz="1400" b="1" dirty="0" smtClean="0"/>
              <a:t>festivals”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4541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69" y="773482"/>
            <a:ext cx="3000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92271"/>
            <a:ext cx="3011404" cy="45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5913"/>
            <a:ext cx="1606339" cy="185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d28hgpri8am2if.cloudfront.net/tagged_assets/15143/85429813_h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15913"/>
            <a:ext cx="1220704" cy="1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8" y="289898"/>
            <a:ext cx="1387715" cy="13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8687"/>
            <a:ext cx="1387715" cy="13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cdufault\Desktop\honour booki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5913"/>
            <a:ext cx="3100235" cy="232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12432">
            <a:off x="525435" y="599424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“I'm </a:t>
            </a:r>
            <a:r>
              <a:rPr lang="en-CA" dirty="0"/>
              <a:t>honoured--no pun intended</a:t>
            </a:r>
            <a:r>
              <a:rPr lang="en-CA" dirty="0" smtClean="0"/>
              <a:t>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891" y="381000"/>
            <a:ext cx="832279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CA" sz="4800" b="1" cap="all" spc="0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2018</a:t>
            </a:r>
          </a:p>
          <a:p>
            <a:pPr algn="ctr"/>
            <a:r>
              <a:rPr lang="en-CA" sz="4800" b="1" cap="all" spc="0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Manitoba</a:t>
            </a:r>
          </a:p>
          <a:p>
            <a:pPr algn="ctr"/>
            <a:r>
              <a:rPr lang="en-CA" sz="4800" b="1" cap="all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Young readers’ choice</a:t>
            </a:r>
          </a:p>
          <a:p>
            <a:pPr algn="ctr"/>
            <a:r>
              <a:rPr lang="en-CA" sz="4800" b="1" cap="all" spc="0" dirty="0" smtClean="0">
                <a:ln w="0"/>
                <a:solidFill>
                  <a:srgbClr val="FF1919"/>
                </a:solidFill>
                <a:effectLst>
                  <a:reflection blurRad="12700" stA="50000" endPos="50000" dist="5000" dir="5400000" sy="-100000" rotWithShape="0"/>
                </a:effectLst>
              </a:rPr>
              <a:t>award</a:t>
            </a:r>
          </a:p>
        </p:txBody>
      </p:sp>
      <p:pic>
        <p:nvPicPr>
          <p:cNvPr id="5" name="85532f70-c1f5-4326-ba4c-8b371493e37b" descr="D54831B6-7EA2-4529-BCC2-B732D786BC78@domain_not_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524728" cy="15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24561" r="2632" b="10526"/>
          <a:stretch/>
        </p:blipFill>
        <p:spPr>
          <a:xfrm>
            <a:off x="1219200" y="3352800"/>
            <a:ext cx="643375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8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5872" y="533400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Quick Reads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cdufault\Desktop\MYRCA 2018 covers\A Boy Named Qu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20227"/>
            <a:ext cx="2600075" cy="38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dufault\Desktop\MYRCA 2018 covers\The NAmeless 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31709"/>
            <a:ext cx="2717883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dufault\Desktop\MYRCA 2018 covers\Root beer can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7" y="2220227"/>
            <a:ext cx="2767926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668" y="5334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road Trips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C:\Users\cdufault\Desktop\MYRCA 2018 covers\look out for the trou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17" y="2189956"/>
            <a:ext cx="2627834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dufault\Desktop\MYRCA 2018 covers\the road to ever af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0227"/>
            <a:ext cx="2422096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66" y="614065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Sports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cdufault\Desktop\MYRCA 2018 covers\prisonerofwar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06877"/>
            <a:ext cx="222898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dufault\Desktop\MYRCA 2018 covers\Yellow d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06877"/>
            <a:ext cx="22936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dufault\Desktop\MYRCA 2018 covers\Heart of a champ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5" y="2306877"/>
            <a:ext cx="220254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626" y="533400"/>
            <a:ext cx="336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en-C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antasy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C:\Users\cdufault\Desktop\MYRCA 2018 covers\sophie-quire-and-the-last-storygu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11054"/>
            <a:ext cx="244754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dufault\Desktop\MYRCA 2018 covers\mark-of-the-plag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81827"/>
            <a:ext cx="2439718" cy="36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dufault\Desktop\MYRCA 2018 covers\the inn between - marina coh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6972"/>
            <a:ext cx="2429406" cy="35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463" y="893606"/>
            <a:ext cx="7419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Overcoming Challenges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cdufault\Desktop\MYRCA 2018 covers\Born With - LS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57" y="2429318"/>
            <a:ext cx="253365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dufault\Desktop\MYRCA 2018 covers\Pandas on the east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0148"/>
            <a:ext cx="253365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dufault\Desktop\MYRCA 2018 covers\ocdan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9318"/>
            <a:ext cx="2190267" cy="33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2018 list">
      <a:dk1>
        <a:srgbClr val="185727"/>
      </a:dk1>
      <a:lt1>
        <a:sysClr val="window" lastClr="FFFFFF"/>
      </a:lt1>
      <a:dk2>
        <a:srgbClr val="103A1A"/>
      </a:dk2>
      <a:lt2>
        <a:srgbClr val="BDECC8"/>
      </a:lt2>
      <a:accent1>
        <a:srgbClr val="217435"/>
      </a:accent1>
      <a:accent2>
        <a:srgbClr val="217435"/>
      </a:accent2>
      <a:accent3>
        <a:srgbClr val="5BD078"/>
      </a:accent3>
      <a:accent4>
        <a:srgbClr val="A5D028"/>
      </a:accent4>
      <a:accent5>
        <a:srgbClr val="F5C040"/>
      </a:accent5>
      <a:accent6>
        <a:srgbClr val="526813"/>
      </a:accent6>
      <a:hlink>
        <a:srgbClr val="5AFBF7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157</TotalTime>
  <Words>90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Winnipeg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Dufault, Colette</dc:creator>
  <cp:lastModifiedBy>Dufault, Colette</cp:lastModifiedBy>
  <cp:revision>39</cp:revision>
  <dcterms:created xsi:type="dcterms:W3CDTF">2017-04-22T20:23:55Z</dcterms:created>
  <dcterms:modified xsi:type="dcterms:W3CDTF">2017-05-02T22:20:21Z</dcterms:modified>
</cp:coreProperties>
</file>